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8FD6E-5E7C-4AE8-9AE1-6127CC2AC59A}" type="datetimeFigureOut">
              <a:rPr lang="ru-RU" smtClean="0"/>
              <a:pPr/>
              <a:t>18.01.2012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5C4781C-06B3-424F-9EA6-35BC1C314E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8FD6E-5E7C-4AE8-9AE1-6127CC2AC59A}" type="datetimeFigureOut">
              <a:rPr lang="ru-RU" smtClean="0"/>
              <a:pPr/>
              <a:t>18.01.2012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4781C-06B3-424F-9EA6-35BC1C314E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8FD6E-5E7C-4AE8-9AE1-6127CC2AC59A}" type="datetimeFigureOut">
              <a:rPr lang="ru-RU" smtClean="0"/>
              <a:pPr/>
              <a:t>18.01.2012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4781C-06B3-424F-9EA6-35BC1C314E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8FD6E-5E7C-4AE8-9AE1-6127CC2AC59A}" type="datetimeFigureOut">
              <a:rPr lang="ru-RU" smtClean="0"/>
              <a:pPr/>
              <a:t>18.01.2012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5C4781C-06B3-424F-9EA6-35BC1C314E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8FD6E-5E7C-4AE8-9AE1-6127CC2AC59A}" type="datetimeFigureOut">
              <a:rPr lang="ru-RU" smtClean="0"/>
              <a:pPr/>
              <a:t>18.01.2012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4781C-06B3-424F-9EA6-35BC1C314E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8FD6E-5E7C-4AE8-9AE1-6127CC2AC59A}" type="datetimeFigureOut">
              <a:rPr lang="ru-RU" smtClean="0"/>
              <a:pPr/>
              <a:t>18.01.2012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4781C-06B3-424F-9EA6-35BC1C314E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8FD6E-5E7C-4AE8-9AE1-6127CC2AC59A}" type="datetimeFigureOut">
              <a:rPr lang="ru-RU" smtClean="0"/>
              <a:pPr/>
              <a:t>18.01.2012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5C4781C-06B3-424F-9EA6-35BC1C314E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8FD6E-5E7C-4AE8-9AE1-6127CC2AC59A}" type="datetimeFigureOut">
              <a:rPr lang="ru-RU" smtClean="0"/>
              <a:pPr/>
              <a:t>18.01.2012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4781C-06B3-424F-9EA6-35BC1C314E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8FD6E-5E7C-4AE8-9AE1-6127CC2AC59A}" type="datetimeFigureOut">
              <a:rPr lang="ru-RU" smtClean="0"/>
              <a:pPr/>
              <a:t>18.01.2012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4781C-06B3-424F-9EA6-35BC1C314E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8FD6E-5E7C-4AE8-9AE1-6127CC2AC59A}" type="datetimeFigureOut">
              <a:rPr lang="ru-RU" smtClean="0"/>
              <a:pPr/>
              <a:t>18.01.2012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4781C-06B3-424F-9EA6-35BC1C314E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8FD6E-5E7C-4AE8-9AE1-6127CC2AC59A}" type="datetimeFigureOut">
              <a:rPr lang="ru-RU" smtClean="0"/>
              <a:pPr/>
              <a:t>18.01.2012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4781C-06B3-424F-9EA6-35BC1C314E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588FD6E-5E7C-4AE8-9AE1-6127CC2AC59A}" type="datetimeFigureOut">
              <a:rPr lang="ru-RU" smtClean="0"/>
              <a:pPr/>
              <a:t>18.01.2012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5C4781C-06B3-424F-9EA6-35BC1C314E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&#1043;&#1077;&#1085;&#1077;&#1088;&#1072;&#1083;&#1100;&#1085;&#1099;&#1081;\Downloads\&#1057;&#1077;&#1088;&#1075;&#1077;&#1081;-&#1051;&#1077;&#1084;&#1077;&#1096;&#1077;&#1074;-&#1071;-&#1055;&#1086;&#1084;&#1085;&#1102;-&#1063;&#1091;&#1076;&#1085;&#1086;&#1077;-&#1052;&#1075;&#1085;&#1086;&#1074;&#1077;&#1085;&#1100;&#1077;-&#1052;&#1043;&#1083;&#1080;&#1085;&#1082;&#1072;--&#1040;&#1057;&#1055;&#1091;&#1096;&#1082;&#1080;&#1085;(muzofon.com).mp3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928935"/>
            <a:ext cx="8601076" cy="1643074"/>
          </a:xfrm>
        </p:spPr>
        <p:txBody>
          <a:bodyPr/>
          <a:lstStyle/>
          <a:p>
            <a:pPr algn="ctr"/>
            <a:r>
              <a:rPr lang="ru-RU" dirty="0" smtClean="0"/>
              <a:t>Что стало бы с музыкой, если бы не было литературы?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1000108"/>
            <a:ext cx="8458200" cy="914400"/>
          </a:xfrm>
        </p:spPr>
        <p:txBody>
          <a:bodyPr>
            <a:normAutofit/>
          </a:bodyPr>
          <a:lstStyle/>
          <a:p>
            <a:pPr algn="ctr"/>
            <a:r>
              <a:rPr lang="ru-RU" sz="3600" b="1" i="1" dirty="0" smtClean="0">
                <a:latin typeface="Bookman Old Style" pitchFamily="18" charset="0"/>
              </a:rPr>
              <a:t>МУЗЫКА И ЛИТЕРАТУРА</a:t>
            </a:r>
            <a:endParaRPr lang="ru-RU" sz="3600" b="1" i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Писатели, чьи произведения использовались </a:t>
            </a:r>
            <a:r>
              <a:rPr lang="ru-RU" dirty="0" smtClean="0"/>
              <a:t>композиторами в музыкальных произведениях: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А. С. Пушкин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И. А. Крылов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С. Есенин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Ф. И. </a:t>
            </a:r>
            <a:r>
              <a:rPr lang="ru-RU" dirty="0" smtClean="0"/>
              <a:t>Тютчев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А. Блок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И другие поэты, писатели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Bookman Old Style" pitchFamily="18" charset="0"/>
              </a:rPr>
              <a:t>Слово и музыка</a:t>
            </a:r>
            <a:endParaRPr lang="ru-RU" dirty="0"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71612"/>
            <a:ext cx="86868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Слово и музыка – два великих начала, две стихии. На протяжении многих веков они непрерывно взаимодействуют, нередко спорят и борются, нередко приходят к согласию и взаимопониманию. Их столкновения и примирения рождают шедевры – песни и романсы, оперы и даже симфонии. Поэтический текст способен придать музыке новое звучание; он обогащает её смыслом, оттенками чувств, красочностью тембров. Поэтому не каждое стихотворение может стать основой для музыкального произведения.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М. И Глинка романс «Я помню чудное мгновенье»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571612"/>
            <a:ext cx="8686800" cy="4857784"/>
          </a:xfrm>
        </p:spPr>
        <p:txBody>
          <a:bodyPr numCol="2">
            <a:normAutofit fontScale="70000" lnSpcReduction="20000"/>
          </a:bodyPr>
          <a:lstStyle/>
          <a:p>
            <a:pPr>
              <a:buNone/>
            </a:pPr>
            <a:r>
              <a:rPr lang="ru-RU" sz="3400" b="1" i="1" dirty="0" smtClean="0"/>
              <a:t>Стихотворение А. С. Пушкина</a:t>
            </a:r>
          </a:p>
          <a:p>
            <a:pPr>
              <a:buNone/>
            </a:pPr>
            <a:r>
              <a:rPr lang="ru-RU" dirty="0" smtClean="0"/>
              <a:t>Я </a:t>
            </a:r>
            <a:r>
              <a:rPr lang="ru-RU" dirty="0" smtClean="0"/>
              <a:t>помню чудное </a:t>
            </a:r>
            <a:r>
              <a:rPr lang="ru-RU" dirty="0" smtClean="0"/>
              <a:t>мгновенье:</a:t>
            </a:r>
          </a:p>
          <a:p>
            <a:pPr>
              <a:buNone/>
            </a:pPr>
            <a:r>
              <a:rPr lang="ru-RU" dirty="0" smtClean="0"/>
              <a:t>Передо </a:t>
            </a:r>
            <a:r>
              <a:rPr lang="ru-RU" dirty="0" smtClean="0"/>
              <a:t>мной явилась ты,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Как </a:t>
            </a:r>
            <a:r>
              <a:rPr lang="ru-RU" dirty="0" smtClean="0"/>
              <a:t>мимолетное виденье,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Как </a:t>
            </a:r>
            <a:r>
              <a:rPr lang="ru-RU" dirty="0" smtClean="0"/>
              <a:t>гений чистой красоты.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 </a:t>
            </a:r>
            <a:r>
              <a:rPr lang="ru-RU" dirty="0" smtClean="0"/>
              <a:t>томленьях грусти </a:t>
            </a:r>
            <a:r>
              <a:rPr lang="ru-RU" dirty="0" smtClean="0"/>
              <a:t>безнадежной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В тревогах шумной суеты</a:t>
            </a:r>
            <a:r>
              <a:rPr lang="ru-RU" dirty="0" smtClean="0"/>
              <a:t>,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Звучал мне долго голос нежный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И </a:t>
            </a:r>
            <a:r>
              <a:rPr lang="ru-RU" dirty="0" smtClean="0"/>
              <a:t>снились милые черты.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Шли </a:t>
            </a:r>
            <a:r>
              <a:rPr lang="ru-RU" dirty="0" smtClean="0"/>
              <a:t>годы. Бурь порыв мятежный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Рассеял </a:t>
            </a:r>
            <a:r>
              <a:rPr lang="ru-RU" dirty="0" smtClean="0"/>
              <a:t>прежние мечты,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И </a:t>
            </a:r>
            <a:r>
              <a:rPr lang="ru-RU" dirty="0" smtClean="0"/>
              <a:t>я забыл твой голос нежный,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Твой </a:t>
            </a:r>
            <a:r>
              <a:rPr lang="ru-RU" dirty="0" smtClean="0"/>
              <a:t>небесные </a:t>
            </a:r>
            <a:r>
              <a:rPr lang="ru-RU" dirty="0" smtClean="0"/>
              <a:t>черты.</a:t>
            </a:r>
          </a:p>
          <a:p>
            <a:pPr>
              <a:buNone/>
            </a:pPr>
            <a:r>
              <a:rPr lang="ru-RU" dirty="0" smtClean="0"/>
              <a:t>В </a:t>
            </a:r>
            <a:r>
              <a:rPr lang="ru-RU" dirty="0" smtClean="0"/>
              <a:t>глуши, во мраке заточенья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Тянулись </a:t>
            </a:r>
            <a:r>
              <a:rPr lang="ru-RU" dirty="0" smtClean="0"/>
              <a:t>тихо дни </a:t>
            </a:r>
            <a:r>
              <a:rPr lang="ru-RU" dirty="0" smtClean="0"/>
              <a:t>мои</a:t>
            </a:r>
          </a:p>
          <a:p>
            <a:pPr>
              <a:buNone/>
            </a:pPr>
            <a:r>
              <a:rPr lang="ru-RU" dirty="0" smtClean="0"/>
              <a:t>Без </a:t>
            </a:r>
            <a:r>
              <a:rPr lang="ru-RU" dirty="0" smtClean="0"/>
              <a:t>божества, без вдохновенья,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Без </a:t>
            </a:r>
            <a:r>
              <a:rPr lang="ru-RU" dirty="0" smtClean="0"/>
              <a:t>слез, без жизни, без любви.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Душе </a:t>
            </a:r>
            <a:r>
              <a:rPr lang="ru-RU" dirty="0" smtClean="0"/>
              <a:t>настало пробужденье: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И </a:t>
            </a:r>
            <a:r>
              <a:rPr lang="ru-RU" dirty="0" smtClean="0"/>
              <a:t>вот опять явилась ты,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Как </a:t>
            </a:r>
            <a:r>
              <a:rPr lang="ru-RU" dirty="0" smtClean="0"/>
              <a:t>мимолетное виденье,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Как </a:t>
            </a:r>
            <a:r>
              <a:rPr lang="ru-RU" dirty="0" smtClean="0"/>
              <a:t>гений чистой красоты.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И </a:t>
            </a:r>
            <a:r>
              <a:rPr lang="ru-RU" dirty="0" smtClean="0"/>
              <a:t>сердце бьется в упоенье,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И </a:t>
            </a:r>
            <a:r>
              <a:rPr lang="ru-RU" dirty="0" smtClean="0"/>
              <a:t>для него воскресли вновь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И </a:t>
            </a:r>
            <a:r>
              <a:rPr lang="ru-RU" dirty="0" smtClean="0"/>
              <a:t>божество, и вдохновенье,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И </a:t>
            </a:r>
            <a:r>
              <a:rPr lang="ru-RU" dirty="0" smtClean="0"/>
              <a:t>жизнь, и слезы, и любовь.</a:t>
            </a:r>
            <a:endParaRPr lang="ru-RU" dirty="0"/>
          </a:p>
        </p:txBody>
      </p:sp>
      <p:pic>
        <p:nvPicPr>
          <p:cNvPr id="4" name="Сергей-Лемешев-Я-Помню-Чудное-Мгновенье-МГлинка--АСПушкин(muzofon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143900" y="600076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417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Найти определение понятия «ВОКАЛИЗ»</a:t>
            </a:r>
          </a:p>
          <a:p>
            <a:r>
              <a:rPr lang="ru-RU" dirty="0" smtClean="0"/>
              <a:t>Послушать и посмотреть музыкальное произведение С. В. Рахманинова </a:t>
            </a:r>
            <a:r>
              <a:rPr lang="ru-RU" smtClean="0"/>
              <a:t>«Вокализ»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61</TotalTime>
  <Words>300</Words>
  <Application>Microsoft Office PowerPoint</Application>
  <PresentationFormat>Экран (4:3)</PresentationFormat>
  <Paragraphs>40</Paragraphs>
  <Slides>5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Трек</vt:lpstr>
      <vt:lpstr>Что стало бы с музыкой, если бы не было литературы?</vt:lpstr>
      <vt:lpstr>Писатели, чьи произведения использовались композиторами в музыкальных произведениях:</vt:lpstr>
      <vt:lpstr>Слово и музыка</vt:lpstr>
      <vt:lpstr>М. И Глинка романс «Я помню чудное мгновенье»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стало бы с музыкой, если бы не было литературы?</dc:title>
  <dc:creator>Генеральный</dc:creator>
  <cp:lastModifiedBy>Генеральный</cp:lastModifiedBy>
  <cp:revision>7</cp:revision>
  <dcterms:created xsi:type="dcterms:W3CDTF">2012-01-17T20:36:32Z</dcterms:created>
  <dcterms:modified xsi:type="dcterms:W3CDTF">2012-01-18T06:34:03Z</dcterms:modified>
</cp:coreProperties>
</file>